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5" r:id="rId19"/>
    <p:sldId id="276" r:id="rId20"/>
    <p:sldId id="277" r:id="rId21"/>
    <p:sldId id="278" r:id="rId22"/>
    <p:sldId id="274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4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99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8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8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9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3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14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2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23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C7BFB-9566-42C4-941F-57C6A9AA6F17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63AD3-886F-43EA-B976-ED200E7BDD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8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5" y="92364"/>
            <a:ext cx="10520219" cy="65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3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44" y="955548"/>
            <a:ext cx="8985712" cy="49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96" y="974599"/>
            <a:ext cx="8896807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49" y="819016"/>
            <a:ext cx="8782501" cy="521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56" y="472923"/>
            <a:ext cx="8528488" cy="591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667" y="1438172"/>
            <a:ext cx="8096666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3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67" y="866086"/>
            <a:ext cx="8852355" cy="434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0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964" y="0"/>
            <a:ext cx="10515600" cy="1062182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Symbol Of Flowcharts</a:t>
            </a:r>
            <a:endParaRPr lang="en-US" sz="54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28" y="905163"/>
            <a:ext cx="10184390" cy="572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4" y="457077"/>
            <a:ext cx="6363959" cy="62599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709" y="584104"/>
            <a:ext cx="5366327" cy="595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88" y="836166"/>
            <a:ext cx="4179793" cy="58601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866" y="836167"/>
            <a:ext cx="4221019" cy="5693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66" y="1034473"/>
            <a:ext cx="2892185" cy="5754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751" y="1034473"/>
            <a:ext cx="2539540" cy="56618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8493" y="251390"/>
            <a:ext cx="9408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FLOWCHARTS OF DIFFERENT ARITHMATIC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0616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54" y="828856"/>
            <a:ext cx="7888000" cy="5775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8493" y="251390"/>
            <a:ext cx="94082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</a:rPr>
              <a:t>FLOWCHARTS OF DIFFERENT ARITHMATIC OPERATORS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935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230" y="488799"/>
            <a:ext cx="8547539" cy="58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48" y="119048"/>
            <a:ext cx="8911570" cy="66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61" y="0"/>
            <a:ext cx="7478758" cy="63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22" y="730762"/>
            <a:ext cx="10690688" cy="48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638175"/>
            <a:ext cx="815340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5" y="517691"/>
            <a:ext cx="10938093" cy="591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25" y="759303"/>
            <a:ext cx="10836881" cy="49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73" y="815247"/>
            <a:ext cx="8198271" cy="5874052"/>
          </a:xfrm>
          <a:prstGeom prst="rect">
            <a:avLst/>
          </a:prstGeom>
        </p:spPr>
      </p:pic>
      <p:sp>
        <p:nvSpPr>
          <p:cNvPr id="6" name="Explosion 2 5"/>
          <p:cNvSpPr/>
          <p:nvPr/>
        </p:nvSpPr>
        <p:spPr>
          <a:xfrm>
            <a:off x="7315200" y="-73891"/>
            <a:ext cx="4544291" cy="4100945"/>
          </a:xfrm>
          <a:prstGeom prst="irregularSeal2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/>
              <a:t>OOP depends on Encapsulation, Polymorphism, Inheritance, and Abstraction</a:t>
            </a:r>
            <a:endParaRPr lang="en-US" b="1" dirty="0"/>
          </a:p>
        </p:txBody>
      </p:sp>
      <p:sp>
        <p:nvSpPr>
          <p:cNvPr id="8" name="4-Point Star 7"/>
          <p:cNvSpPr/>
          <p:nvPr/>
        </p:nvSpPr>
        <p:spPr>
          <a:xfrm>
            <a:off x="9036876" y="4027054"/>
            <a:ext cx="2896506" cy="2237372"/>
          </a:xfrm>
          <a:prstGeom prst="star4">
            <a:avLst>
              <a:gd name="adj" fmla="val 310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These 4 topics combine to present an OOP idea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20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515" y="825366"/>
            <a:ext cx="6216970" cy="52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54" y="626219"/>
            <a:ext cx="8388781" cy="4737343"/>
          </a:xfrm>
          <a:prstGeom prst="rect">
            <a:avLst/>
          </a:prstGeom>
        </p:spPr>
      </p:pic>
      <p:sp>
        <p:nvSpPr>
          <p:cNvPr id="6" name="6-Point Star 5"/>
          <p:cNvSpPr/>
          <p:nvPr/>
        </p:nvSpPr>
        <p:spPr>
          <a:xfrm>
            <a:off x="3833091" y="2919845"/>
            <a:ext cx="1865745" cy="191885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0" smtClean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C</a:t>
            </a:r>
            <a:r>
              <a:rPr lang="en-US" b="0" i="0" smtClean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smtClean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Sharp</a:t>
            </a:r>
            <a:endParaRPr lang="en-US" dirty="0"/>
          </a:p>
        </p:txBody>
      </p:sp>
      <p:cxnSp>
        <p:nvCxnSpPr>
          <p:cNvPr id="8" name="Curved Connector 7"/>
          <p:cNvCxnSpPr/>
          <p:nvPr/>
        </p:nvCxnSpPr>
        <p:spPr>
          <a:xfrm flipV="1">
            <a:off x="2530764" y="3417455"/>
            <a:ext cx="1302327" cy="729672"/>
          </a:xfrm>
          <a:prstGeom prst="curvedConnector3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68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593579"/>
            <a:ext cx="8687246" cy="56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1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5" y="284332"/>
            <a:ext cx="10195435" cy="6109014"/>
          </a:xfrm>
          <a:prstGeom prst="rect">
            <a:avLst/>
          </a:prstGeom>
        </p:spPr>
      </p:pic>
      <p:sp>
        <p:nvSpPr>
          <p:cNvPr id="9" name="6-Point Star 8"/>
          <p:cNvSpPr/>
          <p:nvPr/>
        </p:nvSpPr>
        <p:spPr>
          <a:xfrm>
            <a:off x="10363200" y="607604"/>
            <a:ext cx="1828800" cy="1950869"/>
          </a:xfrm>
          <a:prstGeom prst="star6">
            <a:avLst>
              <a:gd name="adj" fmla="val 38935"/>
              <a:gd name="hf" fmla="val 115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Its own way of </a:t>
            </a:r>
          </a:p>
          <a:p>
            <a:r>
              <a:rPr lang="en-US" dirty="0" smtClean="0"/>
              <a:t>program writing structure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262255" y="1459346"/>
            <a:ext cx="2964872" cy="1634836"/>
          </a:xfrm>
          <a:prstGeom prst="rect">
            <a:avLst/>
          </a:prstGeom>
          <a:solidFill>
            <a:schemeClr val="accent6"/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Lower abc a treated</a:t>
            </a:r>
          </a:p>
          <a:p>
            <a:r>
              <a:rPr lang="en-US" smtClean="0"/>
              <a:t> as a separate and</a:t>
            </a:r>
          </a:p>
          <a:p>
            <a:r>
              <a:rPr lang="en-US" smtClean="0"/>
              <a:t> upper ABC treated </a:t>
            </a:r>
          </a:p>
          <a:p>
            <a:r>
              <a:rPr lang="en-US" smtClean="0"/>
              <a:t>as a separate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919262" y="3177310"/>
            <a:ext cx="3161901" cy="201352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Suppose u write a program on one machine and same program run on another machine</a:t>
            </a:r>
            <a:endParaRPr lang="en-US" dirty="0"/>
          </a:p>
        </p:txBody>
      </p:sp>
      <p:sp>
        <p:nvSpPr>
          <p:cNvPr id="14" name="Explosion 2 13"/>
          <p:cNvSpPr/>
          <p:nvPr/>
        </p:nvSpPr>
        <p:spPr>
          <a:xfrm>
            <a:off x="5262417" y="3823855"/>
            <a:ext cx="4251038" cy="2946400"/>
          </a:xfrm>
          <a:prstGeom prst="irregularSeal2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Modular programming means u create a small different functions</a:t>
            </a:r>
            <a:endParaRPr lang="en-US" dirty="0"/>
          </a:p>
        </p:txBody>
      </p:sp>
      <p:cxnSp>
        <p:nvCxnSpPr>
          <p:cNvPr id="16" name="Curved Connector 15"/>
          <p:cNvCxnSpPr>
            <a:endCxn id="10" idx="0"/>
          </p:cNvCxnSpPr>
          <p:nvPr/>
        </p:nvCxnSpPr>
        <p:spPr>
          <a:xfrm flipV="1">
            <a:off x="3463636" y="1459346"/>
            <a:ext cx="4281055" cy="1311563"/>
          </a:xfrm>
          <a:prstGeom prst="curvedConnector4">
            <a:avLst>
              <a:gd name="adj1" fmla="val 32686"/>
              <a:gd name="adj2" fmla="val 117430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>
            <a:off x="4627418" y="3823855"/>
            <a:ext cx="2937164" cy="2569491"/>
          </a:xfrm>
          <a:prstGeom prst="curvedConnector3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11" idx="4"/>
          </p:cNvCxnSpPr>
          <p:nvPr/>
        </p:nvCxnSpPr>
        <p:spPr>
          <a:xfrm>
            <a:off x="4867564" y="3306618"/>
            <a:ext cx="5632649" cy="1884220"/>
          </a:xfrm>
          <a:prstGeom prst="curvedConnector4">
            <a:avLst>
              <a:gd name="adj1" fmla="val 35966"/>
              <a:gd name="adj2" fmla="val 112132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endCxn id="9" idx="0"/>
          </p:cNvCxnSpPr>
          <p:nvPr/>
        </p:nvCxnSpPr>
        <p:spPr>
          <a:xfrm flipV="1">
            <a:off x="4867564" y="1095321"/>
            <a:ext cx="7324436" cy="1398497"/>
          </a:xfrm>
          <a:prstGeom prst="curvedConnector5">
            <a:avLst>
              <a:gd name="adj1" fmla="val 17213"/>
              <a:gd name="adj2" fmla="val 151220"/>
              <a:gd name="adj3" fmla="val 103121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337964" y="5320147"/>
            <a:ext cx="2410691" cy="15378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supported Object Oriented Programming as well</a:t>
            </a:r>
            <a:endParaRPr lang="en-US" dirty="0"/>
          </a:p>
        </p:txBody>
      </p:sp>
      <p:cxnSp>
        <p:nvCxnSpPr>
          <p:cNvPr id="26" name="Curved Connector 25"/>
          <p:cNvCxnSpPr>
            <a:endCxn id="24" idx="3"/>
          </p:cNvCxnSpPr>
          <p:nvPr/>
        </p:nvCxnSpPr>
        <p:spPr>
          <a:xfrm>
            <a:off x="3537527" y="5689600"/>
            <a:ext cx="6153475" cy="943187"/>
          </a:xfrm>
          <a:prstGeom prst="curvedConnector4">
            <a:avLst>
              <a:gd name="adj1" fmla="val 47131"/>
              <a:gd name="adj2" fmla="val 124237"/>
            </a:avLst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16017" y="5948922"/>
            <a:ext cx="3075710" cy="5737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mtClean="0"/>
              <a:t>Vey speed Programming Language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31" y="672958"/>
            <a:ext cx="8496737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9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91" y="679308"/>
            <a:ext cx="9708510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92</Words>
  <Application>Microsoft Office PowerPoint</Application>
  <PresentationFormat>Widescreen</PresentationFormat>
  <Paragraphs>16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Symbol Of Flowcharts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9</cp:revision>
  <dcterms:created xsi:type="dcterms:W3CDTF">2023-10-05T17:02:56Z</dcterms:created>
  <dcterms:modified xsi:type="dcterms:W3CDTF">2023-10-05T18:54:41Z</dcterms:modified>
</cp:coreProperties>
</file>